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98" r:id="rId3"/>
    <p:sldId id="299" r:id="rId4"/>
    <p:sldId id="300" r:id="rId5"/>
    <p:sldId id="301" r:id="rId6"/>
    <p:sldId id="302" r:id="rId7"/>
    <p:sldId id="303" r:id="rId8"/>
    <p:sldId id="304" r:id="rId9"/>
    <p:sldId id="305" r:id="rId10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58" autoAdjust="0"/>
    <p:restoredTop sz="94343" autoAdjust="0"/>
  </p:normalViewPr>
  <p:slideViewPr>
    <p:cSldViewPr snapToGrid="0">
      <p:cViewPr varScale="1">
        <p:scale>
          <a:sx n="115" d="100"/>
          <a:sy n="115" d="100"/>
        </p:scale>
        <p:origin x="9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714176" y="5819169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İçerik Yer Tutucus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mtClean="0"/>
              <a:t>Concurrent (Eş zamanlı) Statements</a:t>
            </a:r>
            <a:endParaRPr lang="tr-TR"/>
          </a:p>
        </p:txBody>
      </p:sp>
      <p:sp>
        <p:nvSpPr>
          <p:cNvPr id="3" name="Unvan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Ders </a:t>
            </a:r>
            <a:r>
              <a:rPr lang="tr-TR" smtClean="0"/>
              <a:t>7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721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506819" y="653512"/>
            <a:ext cx="11369748" cy="1391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 statements exist within architectures. </a:t>
            </a:r>
            <a:endParaRPr lang="tr-TR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order in which the concurrent statements are placed within the architecture is irrelevant because each concurrent statement is </a:t>
            </a:r>
            <a:r>
              <a:rPr lang="en-US" u="sng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executed at the same time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effectively, as every other concurrent statement.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506819" y="373544"/>
            <a:ext cx="2482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Concurrent Statements</a:t>
            </a:r>
            <a:endParaRPr lang="tr-TR" b="1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450" y="2504854"/>
            <a:ext cx="302895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889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362524" y="277850"/>
            <a:ext cx="22044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Basit sinyal ataması </a:t>
            </a:r>
            <a:endParaRPr lang="tr-TR" b="1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61" y="772079"/>
            <a:ext cx="3933825" cy="1209675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362524" y="1981754"/>
            <a:ext cx="11144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Resim 6"/>
          <p:cNvPicPr/>
          <p:nvPr/>
        </p:nvPicPr>
        <p:blipFill>
          <a:blip r:embed="rId3"/>
          <a:stretch>
            <a:fillRect/>
          </a:stretch>
        </p:blipFill>
        <p:spPr>
          <a:xfrm>
            <a:off x="776177" y="2563851"/>
            <a:ext cx="3962400" cy="1504950"/>
          </a:xfrm>
          <a:prstGeom prst="rect">
            <a:avLst/>
          </a:prstGeom>
        </p:spPr>
      </p:pic>
      <p:pic>
        <p:nvPicPr>
          <p:cNvPr id="8" name="Resim 7"/>
          <p:cNvPicPr/>
          <p:nvPr/>
        </p:nvPicPr>
        <p:blipFill>
          <a:blip r:embed="rId4"/>
          <a:stretch>
            <a:fillRect/>
          </a:stretch>
        </p:blipFill>
        <p:spPr>
          <a:xfrm>
            <a:off x="5513978" y="2835313"/>
            <a:ext cx="507682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866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73757" y="268169"/>
            <a:ext cx="5009769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800"/>
              </a:spcBef>
              <a:spcAft>
                <a:spcPts val="600"/>
              </a:spcAft>
            </a:pPr>
            <a:r>
              <a:rPr lang="en-US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</a:t>
            </a:r>
            <a:r>
              <a:rPr lang="en-US" b="1">
                <a:latin typeface="Cambria" panose="02040503050406030204" pitchFamily="18" charset="0"/>
                <a:ea typeface="Times New Roman" panose="02020603050405020304" pitchFamily="18" charset="0"/>
                <a:cs typeface="Cambria" panose="02040503050406030204" pitchFamily="18" charset="0"/>
              </a:rPr>
              <a:t>ş</a:t>
            </a:r>
            <a:r>
              <a:rPr lang="en-US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ullu sinyal ataması (Conditional Assignment)</a:t>
            </a:r>
            <a:endParaRPr lang="tr-TR" b="1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273756" y="656865"/>
            <a:ext cx="116878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 bir atama söz konusudur. Process yoktur. In that case make sure that most critical input listed first and least critical input listed last.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Dikdörtgen 5"/>
          <p:cNvSpPr/>
          <p:nvPr/>
        </p:nvSpPr>
        <p:spPr>
          <a:xfrm>
            <a:off x="557579" y="1580195"/>
            <a:ext cx="397429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 :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that case, A is most critical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Resim 6"/>
          <p:cNvPicPr/>
          <p:nvPr/>
        </p:nvPicPr>
        <p:blipFill>
          <a:blip r:embed="rId2"/>
          <a:stretch>
            <a:fillRect/>
          </a:stretch>
        </p:blipFill>
        <p:spPr>
          <a:xfrm>
            <a:off x="1424541" y="2176018"/>
            <a:ext cx="2495550" cy="485775"/>
          </a:xfrm>
          <a:prstGeom prst="rect">
            <a:avLst/>
          </a:prstGeom>
        </p:spPr>
      </p:pic>
      <p:pic>
        <p:nvPicPr>
          <p:cNvPr id="8" name="Resim 7"/>
          <p:cNvPicPr/>
          <p:nvPr/>
        </p:nvPicPr>
        <p:blipFill>
          <a:blip r:embed="rId3"/>
          <a:stretch>
            <a:fillRect/>
          </a:stretch>
        </p:blipFill>
        <p:spPr>
          <a:xfrm>
            <a:off x="3541454" y="2749785"/>
            <a:ext cx="3854450" cy="172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67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87327" y="224688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Example:</a:t>
            </a:r>
            <a:endParaRPr lang="tr-TR"/>
          </a:p>
        </p:txBody>
      </p:sp>
      <p:pic>
        <p:nvPicPr>
          <p:cNvPr id="5" name="Resim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24" y="883943"/>
            <a:ext cx="2514600" cy="1304925"/>
          </a:xfrm>
          <a:prstGeom prst="rect">
            <a:avLst/>
          </a:prstGeom>
        </p:spPr>
      </p:pic>
      <p:pic>
        <p:nvPicPr>
          <p:cNvPr id="6" name="Resim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486" y="883943"/>
            <a:ext cx="1121410" cy="1200785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258473" y="2564800"/>
            <a:ext cx="1191352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 :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Resim 7"/>
          <p:cNvPicPr/>
          <p:nvPr/>
        </p:nvPicPr>
        <p:blipFill>
          <a:blip r:embed="rId4"/>
          <a:stretch>
            <a:fillRect/>
          </a:stretch>
        </p:blipFill>
        <p:spPr>
          <a:xfrm>
            <a:off x="1449825" y="3156762"/>
            <a:ext cx="40767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76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73697" y="225638"/>
            <a:ext cx="3563861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Bef>
                <a:spcPts val="800"/>
              </a:spcBef>
              <a:spcAft>
                <a:spcPts val="600"/>
              </a:spcAft>
            </a:pPr>
            <a:r>
              <a:rPr lang="en-US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Seçimli atama (Select Assignment)</a:t>
            </a:r>
            <a:endParaRPr lang="tr-TR" b="1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12" y="856364"/>
            <a:ext cx="4162425" cy="2019300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434522" y="2863778"/>
            <a:ext cx="513480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ÖRNEK: Selected Signal Assignment – Mux 8 to 1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Resim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20" y="1561347"/>
            <a:ext cx="3171825" cy="4415790"/>
          </a:xfrm>
          <a:prstGeom prst="rect">
            <a:avLst/>
          </a:prstGeom>
        </p:spPr>
      </p:pic>
      <p:pic>
        <p:nvPicPr>
          <p:cNvPr id="8" name="Resim 7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954" y="3640065"/>
            <a:ext cx="1043940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09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01912" y="197969"/>
            <a:ext cx="377122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ÖRNEK: Decoder 2 to 4 with enable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Resim 4"/>
          <p:cNvPicPr/>
          <p:nvPr/>
        </p:nvPicPr>
        <p:blipFill>
          <a:blip r:embed="rId2"/>
          <a:stretch>
            <a:fillRect/>
          </a:stretch>
        </p:blipFill>
        <p:spPr>
          <a:xfrm>
            <a:off x="920004" y="839639"/>
            <a:ext cx="3674745" cy="3286125"/>
          </a:xfrm>
          <a:prstGeom prst="rect">
            <a:avLst/>
          </a:prstGeom>
        </p:spPr>
      </p:pic>
      <p:pic>
        <p:nvPicPr>
          <p:cNvPr id="6" name="Resim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8220" y="1679168"/>
            <a:ext cx="186436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470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53764" y="352279"/>
            <a:ext cx="3320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Others kullanarak sinyal atama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253763" y="851456"/>
            <a:ext cx="1074030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 sinyal değerinin belli bir kısmına aynı bitler yazılacaksa others kullanılarak bu işlem yapılabilmektedir.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803311" y="1359287"/>
            <a:ext cx="3971925" cy="1285875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253763" y="2882827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ÖR :</a:t>
            </a:r>
            <a:endParaRPr lang="tr-TR"/>
          </a:p>
        </p:txBody>
      </p:sp>
      <p:pic>
        <p:nvPicPr>
          <p:cNvPr id="8" name="Resim 7"/>
          <p:cNvPicPr/>
          <p:nvPr/>
        </p:nvPicPr>
        <p:blipFill>
          <a:blip r:embed="rId3"/>
          <a:stretch>
            <a:fillRect/>
          </a:stretch>
        </p:blipFill>
        <p:spPr>
          <a:xfrm>
            <a:off x="919330" y="3391675"/>
            <a:ext cx="5697220" cy="20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37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149</Words>
  <Application>Microsoft Office PowerPoint</Application>
  <PresentationFormat>Geniş ekran</PresentationFormat>
  <Paragraphs>20</Paragraphs>
  <Slides>9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Cambria</vt:lpstr>
      <vt:lpstr>Informal Roman</vt:lpstr>
      <vt:lpstr>Times New Roman</vt:lpstr>
      <vt:lpstr>Office Teması</vt:lpstr>
      <vt:lpstr>PowerPoint Sunusu</vt:lpstr>
      <vt:lpstr>Ders 7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108</cp:revision>
  <dcterms:created xsi:type="dcterms:W3CDTF">2021-10-07T19:14:53Z</dcterms:created>
  <dcterms:modified xsi:type="dcterms:W3CDTF">2021-11-20T13:12:19Z</dcterms:modified>
</cp:coreProperties>
</file>

<file path=docProps/thumbnail.jpeg>
</file>